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D56140-7243-47B9-A5E4-7BE148209D6F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CF614C9A-515B-423A-B9A3-9626CC8A4DC0}">
      <dgm:prSet phldrT="[Testo]" custT="1"/>
      <dgm:spPr/>
      <dgm:t>
        <a:bodyPr/>
        <a:lstStyle/>
        <a:p>
          <a:r>
            <a:rPr lang="it-IT" sz="1400" dirty="0" smtClean="0"/>
            <a:t>Non sufficiente</a:t>
          </a:r>
          <a:endParaRPr lang="it-IT" sz="1400" dirty="0"/>
        </a:p>
      </dgm:t>
    </dgm:pt>
    <dgm:pt modelId="{B42E0908-D2D0-4A70-B3D0-DE7DDEEF6165}" type="parTrans" cxnId="{D46C2FA0-92B3-4C2E-995C-8CE61278FA77}">
      <dgm:prSet/>
      <dgm:spPr/>
      <dgm:t>
        <a:bodyPr/>
        <a:lstStyle/>
        <a:p>
          <a:endParaRPr lang="it-IT"/>
        </a:p>
      </dgm:t>
    </dgm:pt>
    <dgm:pt modelId="{80EB2DDF-5D48-4084-880B-C3B1D5454933}" type="sibTrans" cxnId="{D46C2FA0-92B3-4C2E-995C-8CE61278FA77}">
      <dgm:prSet/>
      <dgm:spPr/>
      <dgm:t>
        <a:bodyPr/>
        <a:lstStyle/>
        <a:p>
          <a:endParaRPr lang="it-IT"/>
        </a:p>
      </dgm:t>
    </dgm:pt>
    <dgm:pt modelId="{BF4D3452-5CD9-41B6-8873-A6E5E6A458F4}">
      <dgm:prSet phldrT="[Testo]"/>
      <dgm:spPr/>
      <dgm:t>
        <a:bodyPr/>
        <a:lstStyle/>
        <a:p>
          <a:r>
            <a:rPr lang="it-IT" dirty="0" smtClean="0"/>
            <a:t>Distinto</a:t>
          </a:r>
          <a:endParaRPr lang="it-IT" dirty="0"/>
        </a:p>
      </dgm:t>
    </dgm:pt>
    <dgm:pt modelId="{43D54A62-84AA-4D7E-AE94-B483E6D869BA}" type="parTrans" cxnId="{937827E0-6B1B-41BC-A537-7A435BBA6158}">
      <dgm:prSet/>
      <dgm:spPr/>
      <dgm:t>
        <a:bodyPr/>
        <a:lstStyle/>
        <a:p>
          <a:endParaRPr lang="it-IT"/>
        </a:p>
      </dgm:t>
    </dgm:pt>
    <dgm:pt modelId="{CB71B45A-B839-4AF2-A0EA-367A7E701F04}" type="sibTrans" cxnId="{937827E0-6B1B-41BC-A537-7A435BBA6158}">
      <dgm:prSet/>
      <dgm:spPr/>
      <dgm:t>
        <a:bodyPr/>
        <a:lstStyle/>
        <a:p>
          <a:endParaRPr lang="it-IT"/>
        </a:p>
      </dgm:t>
    </dgm:pt>
    <dgm:pt modelId="{8C37BB3F-DD38-4F19-BE9A-893A24DAB43B}">
      <dgm:prSet phldrT="[Testo]"/>
      <dgm:spPr/>
      <dgm:t>
        <a:bodyPr/>
        <a:lstStyle/>
        <a:p>
          <a:r>
            <a:rPr lang="it-IT" dirty="0" smtClean="0"/>
            <a:t>Ottimo</a:t>
          </a:r>
          <a:endParaRPr lang="it-IT" dirty="0"/>
        </a:p>
      </dgm:t>
    </dgm:pt>
    <dgm:pt modelId="{41280D4B-FCD8-4FDA-8F58-37FE65075949}" type="parTrans" cxnId="{9404C7E8-51BB-433E-B1AC-D11D8375CF8C}">
      <dgm:prSet/>
      <dgm:spPr/>
      <dgm:t>
        <a:bodyPr/>
        <a:lstStyle/>
        <a:p>
          <a:endParaRPr lang="it-IT"/>
        </a:p>
      </dgm:t>
    </dgm:pt>
    <dgm:pt modelId="{D0B0B476-DD2F-4E95-94DB-1B4B451306F8}" type="sibTrans" cxnId="{9404C7E8-51BB-433E-B1AC-D11D8375CF8C}">
      <dgm:prSet/>
      <dgm:spPr/>
      <dgm:t>
        <a:bodyPr/>
        <a:lstStyle/>
        <a:p>
          <a:endParaRPr lang="it-IT"/>
        </a:p>
      </dgm:t>
    </dgm:pt>
    <dgm:pt modelId="{32ECEC8F-6AEC-42E9-BCBD-E10C8501935E}">
      <dgm:prSet phldrT="[Testo]"/>
      <dgm:spPr/>
      <dgm:t>
        <a:bodyPr/>
        <a:lstStyle/>
        <a:p>
          <a:r>
            <a:rPr lang="it-IT" dirty="0" smtClean="0"/>
            <a:t>Buono</a:t>
          </a:r>
          <a:endParaRPr lang="it-IT" dirty="0"/>
        </a:p>
      </dgm:t>
    </dgm:pt>
    <dgm:pt modelId="{56198CF5-3102-485B-AE47-9F861883D003}" type="parTrans" cxnId="{F7E3CF76-E946-4FBE-8784-8B16554DDEB6}">
      <dgm:prSet/>
      <dgm:spPr/>
      <dgm:t>
        <a:bodyPr/>
        <a:lstStyle/>
        <a:p>
          <a:endParaRPr lang="it-IT"/>
        </a:p>
      </dgm:t>
    </dgm:pt>
    <dgm:pt modelId="{D7C1DE8B-D638-48CA-8043-B88BB25808B2}" type="sibTrans" cxnId="{F7E3CF76-E946-4FBE-8784-8B16554DDEB6}">
      <dgm:prSet/>
      <dgm:spPr/>
      <dgm:t>
        <a:bodyPr/>
        <a:lstStyle/>
        <a:p>
          <a:endParaRPr lang="it-IT"/>
        </a:p>
      </dgm:t>
    </dgm:pt>
    <dgm:pt modelId="{403FDC4E-31B6-4C66-B166-4CA85508BCC8}">
      <dgm:prSet phldrT="[Testo]"/>
      <dgm:spPr/>
      <dgm:t>
        <a:bodyPr/>
        <a:lstStyle/>
        <a:p>
          <a:r>
            <a:rPr lang="it-IT" dirty="0" smtClean="0"/>
            <a:t>Sufficiente</a:t>
          </a:r>
          <a:endParaRPr lang="it-IT" dirty="0"/>
        </a:p>
      </dgm:t>
    </dgm:pt>
    <dgm:pt modelId="{73ED91D1-89F6-4AA9-A561-DD6C48C05F3C}" type="parTrans" cxnId="{4B804FEE-2BC0-41E6-A0DD-068C872E5E51}">
      <dgm:prSet/>
      <dgm:spPr/>
      <dgm:t>
        <a:bodyPr/>
        <a:lstStyle/>
        <a:p>
          <a:endParaRPr lang="it-IT"/>
        </a:p>
      </dgm:t>
    </dgm:pt>
    <dgm:pt modelId="{F85701F8-7FD9-4BDB-AF04-65BDF75C8297}" type="sibTrans" cxnId="{4B804FEE-2BC0-41E6-A0DD-068C872E5E51}">
      <dgm:prSet/>
      <dgm:spPr/>
      <dgm:t>
        <a:bodyPr/>
        <a:lstStyle/>
        <a:p>
          <a:endParaRPr lang="it-IT"/>
        </a:p>
      </dgm:t>
    </dgm:pt>
    <dgm:pt modelId="{6E735B5C-0D13-400C-8795-A2D603D80F9F}">
      <dgm:prSet phldrT="[Testo]"/>
      <dgm:spPr/>
      <dgm:t>
        <a:bodyPr/>
        <a:lstStyle/>
        <a:p>
          <a:r>
            <a:rPr lang="it-IT" dirty="0" smtClean="0"/>
            <a:t>Discreto</a:t>
          </a:r>
          <a:endParaRPr lang="it-IT" dirty="0"/>
        </a:p>
      </dgm:t>
    </dgm:pt>
    <dgm:pt modelId="{F8A42112-9488-43C7-A66C-BBF340E27E9D}" type="parTrans" cxnId="{728ED6DD-ED14-4420-9013-31E4028384B6}">
      <dgm:prSet/>
      <dgm:spPr/>
      <dgm:t>
        <a:bodyPr/>
        <a:lstStyle/>
        <a:p>
          <a:endParaRPr lang="it-IT"/>
        </a:p>
      </dgm:t>
    </dgm:pt>
    <dgm:pt modelId="{B7B5B390-8D4C-438D-8EA9-13432B0F75A1}" type="sibTrans" cxnId="{728ED6DD-ED14-4420-9013-31E4028384B6}">
      <dgm:prSet/>
      <dgm:spPr/>
      <dgm:t>
        <a:bodyPr/>
        <a:lstStyle/>
        <a:p>
          <a:endParaRPr lang="it-IT"/>
        </a:p>
      </dgm:t>
    </dgm:pt>
    <dgm:pt modelId="{0BA4A905-273B-4B5C-89D6-40687A664BFC}" type="pres">
      <dgm:prSet presAssocID="{96D56140-7243-47B9-A5E4-7BE148209D6F}" presName="Name0" presStyleCnt="0">
        <dgm:presLayoutVars>
          <dgm:dir/>
          <dgm:resizeHandles val="exact"/>
        </dgm:presLayoutVars>
      </dgm:prSet>
      <dgm:spPr/>
    </dgm:pt>
    <dgm:pt modelId="{9B1DF757-5E65-42F2-9536-E7D4C53FA4F2}" type="pres">
      <dgm:prSet presAssocID="{96D56140-7243-47B9-A5E4-7BE148209D6F}" presName="arrow" presStyleLbl="bgShp" presStyleIdx="0" presStyleCnt="1" custLinFactNeighborX="-391" custLinFactNeighborY="-2735"/>
      <dgm:spPr/>
    </dgm:pt>
    <dgm:pt modelId="{CD47311E-0419-4861-8CC4-D6BFF0907454}" type="pres">
      <dgm:prSet presAssocID="{96D56140-7243-47B9-A5E4-7BE148209D6F}" presName="points" presStyleCnt="0"/>
      <dgm:spPr/>
    </dgm:pt>
    <dgm:pt modelId="{1148B536-17AC-4410-BFB0-F84798FDBD04}" type="pres">
      <dgm:prSet presAssocID="{CF614C9A-515B-423A-B9A3-9626CC8A4DC0}" presName="compositeA" presStyleCnt="0"/>
      <dgm:spPr/>
    </dgm:pt>
    <dgm:pt modelId="{062E414B-FB7B-46D1-9DEA-24F17BBF270F}" type="pres">
      <dgm:prSet presAssocID="{CF614C9A-515B-423A-B9A3-9626CC8A4DC0}" presName="textA" presStyleLbl="revTx" presStyleIdx="0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5045B0F-0A6D-4F0C-AB70-BC3921A981CB}" type="pres">
      <dgm:prSet presAssocID="{CF614C9A-515B-423A-B9A3-9626CC8A4DC0}" presName="circleA" presStyleLbl="node1" presStyleIdx="0" presStyleCnt="6"/>
      <dgm:spPr/>
    </dgm:pt>
    <dgm:pt modelId="{FBA62EFC-0009-4EF5-8FBB-0AE41601334A}" type="pres">
      <dgm:prSet presAssocID="{CF614C9A-515B-423A-B9A3-9626CC8A4DC0}" presName="spaceA" presStyleCnt="0"/>
      <dgm:spPr/>
    </dgm:pt>
    <dgm:pt modelId="{59786C8F-4691-4AA1-BB26-7A6B7E901E0A}" type="pres">
      <dgm:prSet presAssocID="{80EB2DDF-5D48-4084-880B-C3B1D5454933}" presName="space" presStyleCnt="0"/>
      <dgm:spPr/>
    </dgm:pt>
    <dgm:pt modelId="{7BF11DAA-6787-42FB-A55C-C0BFC05DC43D}" type="pres">
      <dgm:prSet presAssocID="{403FDC4E-31B6-4C66-B166-4CA85508BCC8}" presName="compositeB" presStyleCnt="0"/>
      <dgm:spPr/>
    </dgm:pt>
    <dgm:pt modelId="{CE5EF280-A977-4B00-80C8-84C48833146A}" type="pres">
      <dgm:prSet presAssocID="{403FDC4E-31B6-4C66-B166-4CA85508BCC8}" presName="textB" presStyleLbl="revTx" presStyleIdx="1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F50BF4A-5972-4A0C-B3F1-434833D4761D}" type="pres">
      <dgm:prSet presAssocID="{403FDC4E-31B6-4C66-B166-4CA85508BCC8}" presName="circleB" presStyleLbl="node1" presStyleIdx="1" presStyleCnt="6"/>
      <dgm:spPr/>
    </dgm:pt>
    <dgm:pt modelId="{412E4BFC-BB33-4F91-95B5-4992EE23BA7B}" type="pres">
      <dgm:prSet presAssocID="{403FDC4E-31B6-4C66-B166-4CA85508BCC8}" presName="spaceB" presStyleCnt="0"/>
      <dgm:spPr/>
    </dgm:pt>
    <dgm:pt modelId="{9890E6E2-AFBF-4FAD-A948-9A1EBD0DA70D}" type="pres">
      <dgm:prSet presAssocID="{F85701F8-7FD9-4BDB-AF04-65BDF75C8297}" presName="space" presStyleCnt="0"/>
      <dgm:spPr/>
    </dgm:pt>
    <dgm:pt modelId="{3DFA87D1-1ADD-41C1-98AA-CAEA74CEBF9F}" type="pres">
      <dgm:prSet presAssocID="{6E735B5C-0D13-400C-8795-A2D603D80F9F}" presName="compositeA" presStyleCnt="0"/>
      <dgm:spPr/>
    </dgm:pt>
    <dgm:pt modelId="{F520768D-8E95-460C-AEB7-0AE9B938B7F1}" type="pres">
      <dgm:prSet presAssocID="{6E735B5C-0D13-400C-8795-A2D603D80F9F}" presName="textA" presStyleLbl="revTx" presStyleIdx="2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B7FA449-DB4A-4EF6-9285-BF9BD710BCE6}" type="pres">
      <dgm:prSet presAssocID="{6E735B5C-0D13-400C-8795-A2D603D80F9F}" presName="circleA" presStyleLbl="node1" presStyleIdx="2" presStyleCnt="6"/>
      <dgm:spPr/>
    </dgm:pt>
    <dgm:pt modelId="{C95613A8-E389-472B-A040-29AE2B8BBB4D}" type="pres">
      <dgm:prSet presAssocID="{6E735B5C-0D13-400C-8795-A2D603D80F9F}" presName="spaceA" presStyleCnt="0"/>
      <dgm:spPr/>
    </dgm:pt>
    <dgm:pt modelId="{6B05EB57-AF70-4E81-BBB3-58B4A4E1770F}" type="pres">
      <dgm:prSet presAssocID="{B7B5B390-8D4C-438D-8EA9-13432B0F75A1}" presName="space" presStyleCnt="0"/>
      <dgm:spPr/>
    </dgm:pt>
    <dgm:pt modelId="{BCA48663-03BA-492D-B1EC-F96EACBD8328}" type="pres">
      <dgm:prSet presAssocID="{32ECEC8F-6AEC-42E9-BCBD-E10C8501935E}" presName="compositeB" presStyleCnt="0"/>
      <dgm:spPr/>
    </dgm:pt>
    <dgm:pt modelId="{0E568B07-10C8-4710-94EB-0E6AF8634936}" type="pres">
      <dgm:prSet presAssocID="{32ECEC8F-6AEC-42E9-BCBD-E10C8501935E}" presName="textB" presStyleLbl="revTx" presStyleIdx="3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480F509-231F-4EB0-B21D-A82CF0FC445C}" type="pres">
      <dgm:prSet presAssocID="{32ECEC8F-6AEC-42E9-BCBD-E10C8501935E}" presName="circleB" presStyleLbl="node1" presStyleIdx="3" presStyleCnt="6"/>
      <dgm:spPr/>
    </dgm:pt>
    <dgm:pt modelId="{11041209-B2FD-4CF4-8A7B-9782F1A5134B}" type="pres">
      <dgm:prSet presAssocID="{32ECEC8F-6AEC-42E9-BCBD-E10C8501935E}" presName="spaceB" presStyleCnt="0"/>
      <dgm:spPr/>
    </dgm:pt>
    <dgm:pt modelId="{D7C26DA9-F118-44C4-95D5-FBB71B76F628}" type="pres">
      <dgm:prSet presAssocID="{D7C1DE8B-D638-48CA-8043-B88BB25808B2}" presName="space" presStyleCnt="0"/>
      <dgm:spPr/>
    </dgm:pt>
    <dgm:pt modelId="{F0F740C1-9AD5-4ADA-B8F1-064CFD228A29}" type="pres">
      <dgm:prSet presAssocID="{BF4D3452-5CD9-41B6-8873-A6E5E6A458F4}" presName="compositeA" presStyleCnt="0"/>
      <dgm:spPr/>
    </dgm:pt>
    <dgm:pt modelId="{37704F00-B2F1-4E87-8858-FF395E96AB10}" type="pres">
      <dgm:prSet presAssocID="{BF4D3452-5CD9-41B6-8873-A6E5E6A458F4}" presName="textA" presStyleLbl="revTx" presStyleIdx="4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128F1EB-AC30-465D-AE23-63B380B39436}" type="pres">
      <dgm:prSet presAssocID="{BF4D3452-5CD9-41B6-8873-A6E5E6A458F4}" presName="circleA" presStyleLbl="node1" presStyleIdx="4" presStyleCnt="6"/>
      <dgm:spPr/>
    </dgm:pt>
    <dgm:pt modelId="{207604BE-9358-470D-B19D-F938FE6338A3}" type="pres">
      <dgm:prSet presAssocID="{BF4D3452-5CD9-41B6-8873-A6E5E6A458F4}" presName="spaceA" presStyleCnt="0"/>
      <dgm:spPr/>
    </dgm:pt>
    <dgm:pt modelId="{61B822C0-6D78-4613-81D8-A02FD5EA5CB8}" type="pres">
      <dgm:prSet presAssocID="{CB71B45A-B839-4AF2-A0EA-367A7E701F04}" presName="space" presStyleCnt="0"/>
      <dgm:spPr/>
    </dgm:pt>
    <dgm:pt modelId="{71335244-0FFF-4A7C-B194-FCB093D4466D}" type="pres">
      <dgm:prSet presAssocID="{8C37BB3F-DD38-4F19-BE9A-893A24DAB43B}" presName="compositeB" presStyleCnt="0"/>
      <dgm:spPr/>
    </dgm:pt>
    <dgm:pt modelId="{5A2010ED-DBD9-4651-8EB7-82A176374FB8}" type="pres">
      <dgm:prSet presAssocID="{8C37BB3F-DD38-4F19-BE9A-893A24DAB43B}" presName="textB" presStyleLbl="revTx" presStyleIdx="5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C360294-ACBB-4F80-A6DD-3AC9F753C381}" type="pres">
      <dgm:prSet presAssocID="{8C37BB3F-DD38-4F19-BE9A-893A24DAB43B}" presName="circleB" presStyleLbl="node1" presStyleIdx="5" presStyleCnt="6"/>
      <dgm:spPr/>
    </dgm:pt>
    <dgm:pt modelId="{42DEBB4E-321D-4995-8DE0-5AFAAB7CA68A}" type="pres">
      <dgm:prSet presAssocID="{8C37BB3F-DD38-4F19-BE9A-893A24DAB43B}" presName="spaceB" presStyleCnt="0"/>
      <dgm:spPr/>
    </dgm:pt>
  </dgm:ptLst>
  <dgm:cxnLst>
    <dgm:cxn modelId="{C2906DFB-6FC5-4D0D-ADA6-005465F7B6C3}" type="presOf" srcId="{32ECEC8F-6AEC-42E9-BCBD-E10C8501935E}" destId="{0E568B07-10C8-4710-94EB-0E6AF8634936}" srcOrd="0" destOrd="0" presId="urn:microsoft.com/office/officeart/2005/8/layout/hProcess11"/>
    <dgm:cxn modelId="{D46C2FA0-92B3-4C2E-995C-8CE61278FA77}" srcId="{96D56140-7243-47B9-A5E4-7BE148209D6F}" destId="{CF614C9A-515B-423A-B9A3-9626CC8A4DC0}" srcOrd="0" destOrd="0" parTransId="{B42E0908-D2D0-4A70-B3D0-DE7DDEEF6165}" sibTransId="{80EB2DDF-5D48-4084-880B-C3B1D5454933}"/>
    <dgm:cxn modelId="{B737FB09-9028-4AC7-95B0-A39F0273AB43}" type="presOf" srcId="{96D56140-7243-47B9-A5E4-7BE148209D6F}" destId="{0BA4A905-273B-4B5C-89D6-40687A664BFC}" srcOrd="0" destOrd="0" presId="urn:microsoft.com/office/officeart/2005/8/layout/hProcess11"/>
    <dgm:cxn modelId="{937827E0-6B1B-41BC-A537-7A435BBA6158}" srcId="{96D56140-7243-47B9-A5E4-7BE148209D6F}" destId="{BF4D3452-5CD9-41B6-8873-A6E5E6A458F4}" srcOrd="4" destOrd="0" parTransId="{43D54A62-84AA-4D7E-AE94-B483E6D869BA}" sibTransId="{CB71B45A-B839-4AF2-A0EA-367A7E701F04}"/>
    <dgm:cxn modelId="{900118DB-3CB0-4664-A605-1555EBEF4FF3}" type="presOf" srcId="{CF614C9A-515B-423A-B9A3-9626CC8A4DC0}" destId="{062E414B-FB7B-46D1-9DEA-24F17BBF270F}" srcOrd="0" destOrd="0" presId="urn:microsoft.com/office/officeart/2005/8/layout/hProcess11"/>
    <dgm:cxn modelId="{0B3768FE-8259-4E51-B21C-27044EF5D61A}" type="presOf" srcId="{BF4D3452-5CD9-41B6-8873-A6E5E6A458F4}" destId="{37704F00-B2F1-4E87-8858-FF395E96AB10}" srcOrd="0" destOrd="0" presId="urn:microsoft.com/office/officeart/2005/8/layout/hProcess11"/>
    <dgm:cxn modelId="{4B804FEE-2BC0-41E6-A0DD-068C872E5E51}" srcId="{96D56140-7243-47B9-A5E4-7BE148209D6F}" destId="{403FDC4E-31B6-4C66-B166-4CA85508BCC8}" srcOrd="1" destOrd="0" parTransId="{73ED91D1-89F6-4AA9-A561-DD6C48C05F3C}" sibTransId="{F85701F8-7FD9-4BDB-AF04-65BDF75C8297}"/>
    <dgm:cxn modelId="{0C8823E4-BD5F-422D-B6E7-21E139260D27}" type="presOf" srcId="{8C37BB3F-DD38-4F19-BE9A-893A24DAB43B}" destId="{5A2010ED-DBD9-4651-8EB7-82A176374FB8}" srcOrd="0" destOrd="0" presId="urn:microsoft.com/office/officeart/2005/8/layout/hProcess11"/>
    <dgm:cxn modelId="{24F0B76D-8C81-4D48-AEA8-24D860DD464E}" type="presOf" srcId="{403FDC4E-31B6-4C66-B166-4CA85508BCC8}" destId="{CE5EF280-A977-4B00-80C8-84C48833146A}" srcOrd="0" destOrd="0" presId="urn:microsoft.com/office/officeart/2005/8/layout/hProcess11"/>
    <dgm:cxn modelId="{F7E3CF76-E946-4FBE-8784-8B16554DDEB6}" srcId="{96D56140-7243-47B9-A5E4-7BE148209D6F}" destId="{32ECEC8F-6AEC-42E9-BCBD-E10C8501935E}" srcOrd="3" destOrd="0" parTransId="{56198CF5-3102-485B-AE47-9F861883D003}" sibTransId="{D7C1DE8B-D638-48CA-8043-B88BB25808B2}"/>
    <dgm:cxn modelId="{9404C7E8-51BB-433E-B1AC-D11D8375CF8C}" srcId="{96D56140-7243-47B9-A5E4-7BE148209D6F}" destId="{8C37BB3F-DD38-4F19-BE9A-893A24DAB43B}" srcOrd="5" destOrd="0" parTransId="{41280D4B-FCD8-4FDA-8F58-37FE65075949}" sibTransId="{D0B0B476-DD2F-4E95-94DB-1B4B451306F8}"/>
    <dgm:cxn modelId="{4CDC3601-35CA-4C19-97F4-D3128C033A34}" type="presOf" srcId="{6E735B5C-0D13-400C-8795-A2D603D80F9F}" destId="{F520768D-8E95-460C-AEB7-0AE9B938B7F1}" srcOrd="0" destOrd="0" presId="urn:microsoft.com/office/officeart/2005/8/layout/hProcess11"/>
    <dgm:cxn modelId="{728ED6DD-ED14-4420-9013-31E4028384B6}" srcId="{96D56140-7243-47B9-A5E4-7BE148209D6F}" destId="{6E735B5C-0D13-400C-8795-A2D603D80F9F}" srcOrd="2" destOrd="0" parTransId="{F8A42112-9488-43C7-A66C-BBF340E27E9D}" sibTransId="{B7B5B390-8D4C-438D-8EA9-13432B0F75A1}"/>
    <dgm:cxn modelId="{6F2FE99D-F9C5-4768-A8D9-A2E23BE7DF86}" type="presParOf" srcId="{0BA4A905-273B-4B5C-89D6-40687A664BFC}" destId="{9B1DF757-5E65-42F2-9536-E7D4C53FA4F2}" srcOrd="0" destOrd="0" presId="urn:microsoft.com/office/officeart/2005/8/layout/hProcess11"/>
    <dgm:cxn modelId="{3F398979-15F3-4CA6-BC26-79D7C55405AA}" type="presParOf" srcId="{0BA4A905-273B-4B5C-89D6-40687A664BFC}" destId="{CD47311E-0419-4861-8CC4-D6BFF0907454}" srcOrd="1" destOrd="0" presId="urn:microsoft.com/office/officeart/2005/8/layout/hProcess11"/>
    <dgm:cxn modelId="{9DCD7EC0-132D-4275-A444-61DA9D2A1458}" type="presParOf" srcId="{CD47311E-0419-4861-8CC4-D6BFF0907454}" destId="{1148B536-17AC-4410-BFB0-F84798FDBD04}" srcOrd="0" destOrd="0" presId="urn:microsoft.com/office/officeart/2005/8/layout/hProcess11"/>
    <dgm:cxn modelId="{169ABF3A-56FE-46E1-AD45-7EE98CA4CA33}" type="presParOf" srcId="{1148B536-17AC-4410-BFB0-F84798FDBD04}" destId="{062E414B-FB7B-46D1-9DEA-24F17BBF270F}" srcOrd="0" destOrd="0" presId="urn:microsoft.com/office/officeart/2005/8/layout/hProcess11"/>
    <dgm:cxn modelId="{660A8598-B20C-4D00-A281-8BFA25169D44}" type="presParOf" srcId="{1148B536-17AC-4410-BFB0-F84798FDBD04}" destId="{35045B0F-0A6D-4F0C-AB70-BC3921A981CB}" srcOrd="1" destOrd="0" presId="urn:microsoft.com/office/officeart/2005/8/layout/hProcess11"/>
    <dgm:cxn modelId="{D1F6B808-A192-4774-9BD4-E3C6A8CB2005}" type="presParOf" srcId="{1148B536-17AC-4410-BFB0-F84798FDBD04}" destId="{FBA62EFC-0009-4EF5-8FBB-0AE41601334A}" srcOrd="2" destOrd="0" presId="urn:microsoft.com/office/officeart/2005/8/layout/hProcess11"/>
    <dgm:cxn modelId="{FF695EB4-A4FF-46B6-B3E2-63120FA20F0B}" type="presParOf" srcId="{CD47311E-0419-4861-8CC4-D6BFF0907454}" destId="{59786C8F-4691-4AA1-BB26-7A6B7E901E0A}" srcOrd="1" destOrd="0" presId="urn:microsoft.com/office/officeart/2005/8/layout/hProcess11"/>
    <dgm:cxn modelId="{8ADEE4B2-AC06-481D-9A63-FAD79F525BC5}" type="presParOf" srcId="{CD47311E-0419-4861-8CC4-D6BFF0907454}" destId="{7BF11DAA-6787-42FB-A55C-C0BFC05DC43D}" srcOrd="2" destOrd="0" presId="urn:microsoft.com/office/officeart/2005/8/layout/hProcess11"/>
    <dgm:cxn modelId="{A5E0A266-9ECB-41A8-88B3-2ECC12FB3AB1}" type="presParOf" srcId="{7BF11DAA-6787-42FB-A55C-C0BFC05DC43D}" destId="{CE5EF280-A977-4B00-80C8-84C48833146A}" srcOrd="0" destOrd="0" presId="urn:microsoft.com/office/officeart/2005/8/layout/hProcess11"/>
    <dgm:cxn modelId="{4F0B5057-E095-4E50-8233-5BEA8D115879}" type="presParOf" srcId="{7BF11DAA-6787-42FB-A55C-C0BFC05DC43D}" destId="{DF50BF4A-5972-4A0C-B3F1-434833D4761D}" srcOrd="1" destOrd="0" presId="urn:microsoft.com/office/officeart/2005/8/layout/hProcess11"/>
    <dgm:cxn modelId="{25C5382F-3C32-470E-A7C3-98849D632A14}" type="presParOf" srcId="{7BF11DAA-6787-42FB-A55C-C0BFC05DC43D}" destId="{412E4BFC-BB33-4F91-95B5-4992EE23BA7B}" srcOrd="2" destOrd="0" presId="urn:microsoft.com/office/officeart/2005/8/layout/hProcess11"/>
    <dgm:cxn modelId="{485F169D-25B7-4352-B9A0-C1FA72C6BA51}" type="presParOf" srcId="{CD47311E-0419-4861-8CC4-D6BFF0907454}" destId="{9890E6E2-AFBF-4FAD-A948-9A1EBD0DA70D}" srcOrd="3" destOrd="0" presId="urn:microsoft.com/office/officeart/2005/8/layout/hProcess11"/>
    <dgm:cxn modelId="{025CADF0-4F1B-48FC-A77D-EFF4041CDED9}" type="presParOf" srcId="{CD47311E-0419-4861-8CC4-D6BFF0907454}" destId="{3DFA87D1-1ADD-41C1-98AA-CAEA74CEBF9F}" srcOrd="4" destOrd="0" presId="urn:microsoft.com/office/officeart/2005/8/layout/hProcess11"/>
    <dgm:cxn modelId="{94BCCC9B-7040-4BAE-A92C-FCA9354AAAA8}" type="presParOf" srcId="{3DFA87D1-1ADD-41C1-98AA-CAEA74CEBF9F}" destId="{F520768D-8E95-460C-AEB7-0AE9B938B7F1}" srcOrd="0" destOrd="0" presId="urn:microsoft.com/office/officeart/2005/8/layout/hProcess11"/>
    <dgm:cxn modelId="{F919D952-CA27-43C0-910F-9ECEEC31220F}" type="presParOf" srcId="{3DFA87D1-1ADD-41C1-98AA-CAEA74CEBF9F}" destId="{CB7FA449-DB4A-4EF6-9285-BF9BD710BCE6}" srcOrd="1" destOrd="0" presId="urn:microsoft.com/office/officeart/2005/8/layout/hProcess11"/>
    <dgm:cxn modelId="{E53BAA9B-1E6B-4304-841D-F7F1F75E23AE}" type="presParOf" srcId="{3DFA87D1-1ADD-41C1-98AA-CAEA74CEBF9F}" destId="{C95613A8-E389-472B-A040-29AE2B8BBB4D}" srcOrd="2" destOrd="0" presId="urn:microsoft.com/office/officeart/2005/8/layout/hProcess11"/>
    <dgm:cxn modelId="{7A4AEBF4-1D14-4CA5-B107-FA274768924B}" type="presParOf" srcId="{CD47311E-0419-4861-8CC4-D6BFF0907454}" destId="{6B05EB57-AF70-4E81-BBB3-58B4A4E1770F}" srcOrd="5" destOrd="0" presId="urn:microsoft.com/office/officeart/2005/8/layout/hProcess11"/>
    <dgm:cxn modelId="{C71EE68D-B24A-4B83-AC13-DB4EF39381DC}" type="presParOf" srcId="{CD47311E-0419-4861-8CC4-D6BFF0907454}" destId="{BCA48663-03BA-492D-B1EC-F96EACBD8328}" srcOrd="6" destOrd="0" presId="urn:microsoft.com/office/officeart/2005/8/layout/hProcess11"/>
    <dgm:cxn modelId="{66E66D41-0D64-4F97-8A4E-ADD957C67E3D}" type="presParOf" srcId="{BCA48663-03BA-492D-B1EC-F96EACBD8328}" destId="{0E568B07-10C8-4710-94EB-0E6AF8634936}" srcOrd="0" destOrd="0" presId="urn:microsoft.com/office/officeart/2005/8/layout/hProcess11"/>
    <dgm:cxn modelId="{C9AA0A38-CF3B-42FB-9F02-E9D3D9A3EA18}" type="presParOf" srcId="{BCA48663-03BA-492D-B1EC-F96EACBD8328}" destId="{C480F509-231F-4EB0-B21D-A82CF0FC445C}" srcOrd="1" destOrd="0" presId="urn:microsoft.com/office/officeart/2005/8/layout/hProcess11"/>
    <dgm:cxn modelId="{9C73A48B-4B47-40B9-9E8A-726415DE25AC}" type="presParOf" srcId="{BCA48663-03BA-492D-B1EC-F96EACBD8328}" destId="{11041209-B2FD-4CF4-8A7B-9782F1A5134B}" srcOrd="2" destOrd="0" presId="urn:microsoft.com/office/officeart/2005/8/layout/hProcess11"/>
    <dgm:cxn modelId="{4A210910-64BF-4650-B4F7-F08A54BAE110}" type="presParOf" srcId="{CD47311E-0419-4861-8CC4-D6BFF0907454}" destId="{D7C26DA9-F118-44C4-95D5-FBB71B76F628}" srcOrd="7" destOrd="0" presId="urn:microsoft.com/office/officeart/2005/8/layout/hProcess11"/>
    <dgm:cxn modelId="{B83B10C0-8711-4CE9-8844-4131EB919563}" type="presParOf" srcId="{CD47311E-0419-4861-8CC4-D6BFF0907454}" destId="{F0F740C1-9AD5-4ADA-B8F1-064CFD228A29}" srcOrd="8" destOrd="0" presId="urn:microsoft.com/office/officeart/2005/8/layout/hProcess11"/>
    <dgm:cxn modelId="{37856988-7EF1-447F-A17B-DEDB6428A9D4}" type="presParOf" srcId="{F0F740C1-9AD5-4ADA-B8F1-064CFD228A29}" destId="{37704F00-B2F1-4E87-8858-FF395E96AB10}" srcOrd="0" destOrd="0" presId="urn:microsoft.com/office/officeart/2005/8/layout/hProcess11"/>
    <dgm:cxn modelId="{43C60285-1258-415F-A71C-EE1E48570098}" type="presParOf" srcId="{F0F740C1-9AD5-4ADA-B8F1-064CFD228A29}" destId="{9128F1EB-AC30-465D-AE23-63B380B39436}" srcOrd="1" destOrd="0" presId="urn:microsoft.com/office/officeart/2005/8/layout/hProcess11"/>
    <dgm:cxn modelId="{577AB34D-AF8C-4AFC-8ABF-773C0181C3AE}" type="presParOf" srcId="{F0F740C1-9AD5-4ADA-B8F1-064CFD228A29}" destId="{207604BE-9358-470D-B19D-F938FE6338A3}" srcOrd="2" destOrd="0" presId="urn:microsoft.com/office/officeart/2005/8/layout/hProcess11"/>
    <dgm:cxn modelId="{45945FF4-1D52-4D57-90F1-98800B0F5084}" type="presParOf" srcId="{CD47311E-0419-4861-8CC4-D6BFF0907454}" destId="{61B822C0-6D78-4613-81D8-A02FD5EA5CB8}" srcOrd="9" destOrd="0" presId="urn:microsoft.com/office/officeart/2005/8/layout/hProcess11"/>
    <dgm:cxn modelId="{C2F51D36-1C89-4FD9-86EF-AD4DA5B91EF3}" type="presParOf" srcId="{CD47311E-0419-4861-8CC4-D6BFF0907454}" destId="{71335244-0FFF-4A7C-B194-FCB093D4466D}" srcOrd="10" destOrd="0" presId="urn:microsoft.com/office/officeart/2005/8/layout/hProcess11"/>
    <dgm:cxn modelId="{A81A799D-3CEA-47A6-99A6-4FD5F3E84084}" type="presParOf" srcId="{71335244-0FFF-4A7C-B194-FCB093D4466D}" destId="{5A2010ED-DBD9-4651-8EB7-82A176374FB8}" srcOrd="0" destOrd="0" presId="urn:microsoft.com/office/officeart/2005/8/layout/hProcess11"/>
    <dgm:cxn modelId="{98297443-5587-4995-BD09-1427E698BC8D}" type="presParOf" srcId="{71335244-0FFF-4A7C-B194-FCB093D4466D}" destId="{FC360294-ACBB-4F80-A6DD-3AC9F753C381}" srcOrd="1" destOrd="0" presId="urn:microsoft.com/office/officeart/2005/8/layout/hProcess11"/>
    <dgm:cxn modelId="{A4EBA1EC-5C32-493E-9348-4A9A5181E7E8}" type="presParOf" srcId="{71335244-0FFF-4A7C-B194-FCB093D4466D}" destId="{42DEBB4E-321D-4995-8DE0-5AFAAB7CA68A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1DF757-5E65-42F2-9536-E7D4C53FA4F2}">
      <dsp:nvSpPr>
        <dsp:cNvPr id="0" name=""/>
        <dsp:cNvSpPr/>
      </dsp:nvSpPr>
      <dsp:spPr>
        <a:xfrm>
          <a:off x="0" y="1174739"/>
          <a:ext cx="8215370" cy="1625600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2E414B-FB7B-46D1-9DEA-24F17BBF270F}">
      <dsp:nvSpPr>
        <dsp:cNvPr id="0" name=""/>
        <dsp:cNvSpPr/>
      </dsp:nvSpPr>
      <dsp:spPr>
        <a:xfrm>
          <a:off x="2030" y="0"/>
          <a:ext cx="1182363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Non sufficiente</a:t>
          </a:r>
          <a:endParaRPr lang="it-IT" sz="1400" kern="1200" dirty="0"/>
        </a:p>
      </dsp:txBody>
      <dsp:txXfrm>
        <a:off x="2030" y="0"/>
        <a:ext cx="1182363" cy="1625600"/>
      </dsp:txXfrm>
    </dsp:sp>
    <dsp:sp modelId="{35045B0F-0A6D-4F0C-AB70-BC3921A981CB}">
      <dsp:nvSpPr>
        <dsp:cNvPr id="0" name=""/>
        <dsp:cNvSpPr/>
      </dsp:nvSpPr>
      <dsp:spPr>
        <a:xfrm>
          <a:off x="390012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5EF280-A977-4B00-80C8-84C48833146A}">
      <dsp:nvSpPr>
        <dsp:cNvPr id="0" name=""/>
        <dsp:cNvSpPr/>
      </dsp:nvSpPr>
      <dsp:spPr>
        <a:xfrm>
          <a:off x="1243512" y="2438399"/>
          <a:ext cx="1182363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Sufficiente</a:t>
          </a:r>
          <a:endParaRPr lang="it-IT" sz="1400" kern="1200" dirty="0"/>
        </a:p>
      </dsp:txBody>
      <dsp:txXfrm>
        <a:off x="1243512" y="2438399"/>
        <a:ext cx="1182363" cy="1625600"/>
      </dsp:txXfrm>
    </dsp:sp>
    <dsp:sp modelId="{DF50BF4A-5972-4A0C-B3F1-434833D4761D}">
      <dsp:nvSpPr>
        <dsp:cNvPr id="0" name=""/>
        <dsp:cNvSpPr/>
      </dsp:nvSpPr>
      <dsp:spPr>
        <a:xfrm>
          <a:off x="1631494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20768D-8E95-460C-AEB7-0AE9B938B7F1}">
      <dsp:nvSpPr>
        <dsp:cNvPr id="0" name=""/>
        <dsp:cNvSpPr/>
      </dsp:nvSpPr>
      <dsp:spPr>
        <a:xfrm>
          <a:off x="2484993" y="0"/>
          <a:ext cx="1182363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Discreto</a:t>
          </a:r>
          <a:endParaRPr lang="it-IT" sz="1400" kern="1200" dirty="0"/>
        </a:p>
      </dsp:txBody>
      <dsp:txXfrm>
        <a:off x="2484993" y="0"/>
        <a:ext cx="1182363" cy="1625600"/>
      </dsp:txXfrm>
    </dsp:sp>
    <dsp:sp modelId="{CB7FA449-DB4A-4EF6-9285-BF9BD710BCE6}">
      <dsp:nvSpPr>
        <dsp:cNvPr id="0" name=""/>
        <dsp:cNvSpPr/>
      </dsp:nvSpPr>
      <dsp:spPr>
        <a:xfrm>
          <a:off x="2872975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568B07-10C8-4710-94EB-0E6AF8634936}">
      <dsp:nvSpPr>
        <dsp:cNvPr id="0" name=""/>
        <dsp:cNvSpPr/>
      </dsp:nvSpPr>
      <dsp:spPr>
        <a:xfrm>
          <a:off x="3726475" y="2438399"/>
          <a:ext cx="1182363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Buono</a:t>
          </a:r>
          <a:endParaRPr lang="it-IT" sz="1400" kern="1200" dirty="0"/>
        </a:p>
      </dsp:txBody>
      <dsp:txXfrm>
        <a:off x="3726475" y="2438399"/>
        <a:ext cx="1182363" cy="1625600"/>
      </dsp:txXfrm>
    </dsp:sp>
    <dsp:sp modelId="{C480F509-231F-4EB0-B21D-A82CF0FC445C}">
      <dsp:nvSpPr>
        <dsp:cNvPr id="0" name=""/>
        <dsp:cNvSpPr/>
      </dsp:nvSpPr>
      <dsp:spPr>
        <a:xfrm>
          <a:off x="4114457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704F00-B2F1-4E87-8858-FF395E96AB10}">
      <dsp:nvSpPr>
        <dsp:cNvPr id="0" name=""/>
        <dsp:cNvSpPr/>
      </dsp:nvSpPr>
      <dsp:spPr>
        <a:xfrm>
          <a:off x="4967957" y="0"/>
          <a:ext cx="1182363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Distinto</a:t>
          </a:r>
          <a:endParaRPr lang="it-IT" sz="1400" kern="1200" dirty="0"/>
        </a:p>
      </dsp:txBody>
      <dsp:txXfrm>
        <a:off x="4967957" y="0"/>
        <a:ext cx="1182363" cy="1625600"/>
      </dsp:txXfrm>
    </dsp:sp>
    <dsp:sp modelId="{9128F1EB-AC30-465D-AE23-63B380B39436}">
      <dsp:nvSpPr>
        <dsp:cNvPr id="0" name=""/>
        <dsp:cNvSpPr/>
      </dsp:nvSpPr>
      <dsp:spPr>
        <a:xfrm>
          <a:off x="5355938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2010ED-DBD9-4651-8EB7-82A176374FB8}">
      <dsp:nvSpPr>
        <dsp:cNvPr id="0" name=""/>
        <dsp:cNvSpPr/>
      </dsp:nvSpPr>
      <dsp:spPr>
        <a:xfrm>
          <a:off x="6209438" y="2438399"/>
          <a:ext cx="1182363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Ottimo</a:t>
          </a:r>
          <a:endParaRPr lang="it-IT" sz="1400" kern="1200" dirty="0"/>
        </a:p>
      </dsp:txBody>
      <dsp:txXfrm>
        <a:off x="6209438" y="2438399"/>
        <a:ext cx="1182363" cy="1625600"/>
      </dsp:txXfrm>
    </dsp:sp>
    <dsp:sp modelId="{FC360294-ACBB-4F80-A6DD-3AC9F753C381}">
      <dsp:nvSpPr>
        <dsp:cNvPr id="0" name=""/>
        <dsp:cNvSpPr/>
      </dsp:nvSpPr>
      <dsp:spPr>
        <a:xfrm>
          <a:off x="6597420" y="1828800"/>
          <a:ext cx="406400" cy="4064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olo rettango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grpSp>
        <p:nvGrpSpPr>
          <p:cNvPr id="2" name="Grup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igura a mano liber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igura a mano liber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igura a mano liber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ttore 1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412F40E-F2CA-4AEF-BA06-01CAB3F4800D}" type="datetimeFigureOut">
              <a:rPr lang="it-IT" smtClean="0"/>
              <a:t>16/05/2025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1562A60-A54A-426A-963E-7E5BEDAD230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12F40E-F2CA-4AEF-BA06-01CAB3F4800D}" type="datetimeFigureOut">
              <a:rPr lang="it-IT" smtClean="0"/>
              <a:t>16/05/2025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562A60-A54A-426A-963E-7E5BEDAD230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12F40E-F2CA-4AEF-BA06-01CAB3F4800D}" type="datetimeFigureOut">
              <a:rPr lang="it-IT" smtClean="0"/>
              <a:t>16/05/2025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562A60-A54A-426A-963E-7E5BEDAD230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12F40E-F2CA-4AEF-BA06-01CAB3F4800D}" type="datetimeFigureOut">
              <a:rPr lang="it-IT" smtClean="0"/>
              <a:t>16/05/2025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562A60-A54A-426A-963E-7E5BEDAD2306}" type="slidenum">
              <a:rPr lang="it-IT" smtClean="0"/>
              <a:t>‹N›</a:t>
            </a:fld>
            <a:endParaRPr lang="it-IT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12F40E-F2CA-4AEF-BA06-01CAB3F4800D}" type="datetimeFigureOut">
              <a:rPr lang="it-IT" smtClean="0"/>
              <a:t>16/05/2025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562A60-A54A-426A-963E-7E5BEDAD2306}" type="slidenum">
              <a:rPr lang="it-IT" smtClean="0"/>
              <a:t>‹N›</a:t>
            </a:fld>
            <a:endParaRPr lang="it-IT"/>
          </a:p>
        </p:txBody>
      </p:sp>
      <p:sp>
        <p:nvSpPr>
          <p:cNvPr id="7" name="Gallone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Gallone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12F40E-F2CA-4AEF-BA06-01CAB3F4800D}" type="datetimeFigureOut">
              <a:rPr lang="it-IT" smtClean="0"/>
              <a:t>16/05/2025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562A60-A54A-426A-963E-7E5BEDAD2306}" type="slidenum">
              <a:rPr lang="it-IT" smtClean="0"/>
              <a:t>‹N›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12F40E-F2CA-4AEF-BA06-01CAB3F4800D}" type="datetimeFigureOut">
              <a:rPr lang="it-IT" smtClean="0"/>
              <a:t>16/05/2025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562A60-A54A-426A-963E-7E5BEDAD2306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12F40E-F2CA-4AEF-BA06-01CAB3F4800D}" type="datetimeFigureOut">
              <a:rPr lang="it-IT" smtClean="0"/>
              <a:t>16/05/2025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562A60-A54A-426A-963E-7E5BEDAD2306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12F40E-F2CA-4AEF-BA06-01CAB3F4800D}" type="datetimeFigureOut">
              <a:rPr lang="it-IT" smtClean="0"/>
              <a:t>16/05/2025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562A60-A54A-426A-963E-7E5BEDAD230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412F40E-F2CA-4AEF-BA06-01CAB3F4800D}" type="datetimeFigureOut">
              <a:rPr lang="it-IT" smtClean="0"/>
              <a:t>16/05/2025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562A60-A54A-426A-963E-7E5BEDAD2306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412F40E-F2CA-4AEF-BA06-01CAB3F4800D}" type="datetimeFigureOut">
              <a:rPr lang="it-IT" smtClean="0"/>
              <a:t>16/05/2025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1562A60-A54A-426A-963E-7E5BEDAD2306}" type="slidenum">
              <a:rPr lang="it-IT" smtClean="0"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igura a mano libera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olo rettango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ttore 1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Gallone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Gallone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igura a mano libera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igura a mano libera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olo rettango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ttore 1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412F40E-F2CA-4AEF-BA06-01CAB3F4800D}" type="datetimeFigureOut">
              <a:rPr lang="it-IT" smtClean="0"/>
              <a:t>16/05/2025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1562A60-A54A-426A-963E-7E5BEDAD2306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72400" cy="1829761"/>
          </a:xfrm>
        </p:spPr>
        <p:txBody>
          <a:bodyPr/>
          <a:lstStyle/>
          <a:p>
            <a:r>
              <a:rPr lang="it-IT" dirty="0" smtClean="0"/>
              <a:t>NUOVA VALUTAZIONE ALLA SCUOLA PRIMARIA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14348" y="2571744"/>
            <a:ext cx="7772400" cy="1199704"/>
          </a:xfrm>
        </p:spPr>
        <p:txBody>
          <a:bodyPr/>
          <a:lstStyle/>
          <a:p>
            <a:pPr algn="ctr"/>
            <a:r>
              <a:rPr lang="it-IT" dirty="0" smtClean="0"/>
              <a:t>Ordinanza Ministeriale n. 3/2025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valutazione di ogni disciplina nella scuola primaria viene ora espressa attraverso giudizi sintetici, correlati a una descrizione dei livelli di apprendimento raggiunti </a:t>
            </a:r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PRINCIPALI NOVITA’</a:t>
            </a:r>
            <a:endParaRPr lang="it-IT" dirty="0"/>
          </a:p>
        </p:txBody>
      </p:sp>
      <p:graphicFrame>
        <p:nvGraphicFramePr>
          <p:cNvPr id="5" name="Diagramma 4"/>
          <p:cNvGraphicFramePr/>
          <p:nvPr/>
        </p:nvGraphicFramePr>
        <p:xfrm>
          <a:off x="500034" y="2571744"/>
          <a:ext cx="821537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 descr="Allegato-A_OM-Valutazione-primaria_def_page-000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8926" y="1285860"/>
            <a:ext cx="3500462" cy="5198186"/>
          </a:xfrm>
        </p:spPr>
      </p:pic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ALLEGATO 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egnaposto contenuto 5" descr="Cattura nm,nm.PNG"/>
          <p:cNvPicPr>
            <a:picLocks noGrp="1" noChangeAspect="1"/>
          </p:cNvPicPr>
          <p:nvPr>
            <p:ph idx="1"/>
          </p:nvPr>
        </p:nvPicPr>
        <p:blipFill>
          <a:blip r:embed="rId2"/>
          <a:srcRect r="49635"/>
          <a:stretch>
            <a:fillRect/>
          </a:stretch>
        </p:blipFill>
        <p:spPr>
          <a:xfrm>
            <a:off x="2857488" y="1214422"/>
            <a:ext cx="3571900" cy="2284287"/>
          </a:xfrm>
        </p:spPr>
      </p:pic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800" dirty="0" smtClean="0"/>
              <a:t>Nel PTOF saranno presenti le rubriche di valutazione per tutte le discipline e tutte le classi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pic>
        <p:nvPicPr>
          <p:cNvPr id="7" name="Immagine 6" descr="Cattura nm,nm.PNG"/>
          <p:cNvPicPr>
            <a:picLocks noChangeAspect="1"/>
          </p:cNvPicPr>
          <p:nvPr/>
        </p:nvPicPr>
        <p:blipFill>
          <a:blip r:embed="rId2"/>
          <a:srcRect l="51020"/>
          <a:stretch>
            <a:fillRect/>
          </a:stretch>
        </p:blipFill>
        <p:spPr>
          <a:xfrm>
            <a:off x="307136" y="3386059"/>
            <a:ext cx="3262155" cy="2145174"/>
          </a:xfrm>
          <a:prstGeom prst="rect">
            <a:avLst/>
          </a:prstGeom>
        </p:spPr>
      </p:pic>
      <p:pic>
        <p:nvPicPr>
          <p:cNvPr id="8" name="Immagine 7" descr="Cattura asasd.PNG"/>
          <p:cNvPicPr>
            <a:picLocks noChangeAspect="1"/>
          </p:cNvPicPr>
          <p:nvPr/>
        </p:nvPicPr>
        <p:blipFill>
          <a:blip r:embed="rId3"/>
          <a:srcRect t="50000"/>
          <a:stretch>
            <a:fillRect/>
          </a:stretch>
        </p:blipFill>
        <p:spPr>
          <a:xfrm>
            <a:off x="3569291" y="3600789"/>
            <a:ext cx="2676566" cy="1930444"/>
          </a:xfrm>
          <a:prstGeom prst="rect">
            <a:avLst/>
          </a:prstGeom>
        </p:spPr>
      </p:pic>
      <p:pic>
        <p:nvPicPr>
          <p:cNvPr id="9" name="Immagine 8" descr="Cattura asasd.PNG"/>
          <p:cNvPicPr>
            <a:picLocks noChangeAspect="1"/>
          </p:cNvPicPr>
          <p:nvPr/>
        </p:nvPicPr>
        <p:blipFill>
          <a:blip r:embed="rId3"/>
          <a:srcRect b="52876"/>
          <a:stretch>
            <a:fillRect/>
          </a:stretch>
        </p:blipFill>
        <p:spPr>
          <a:xfrm>
            <a:off x="6267845" y="3652921"/>
            <a:ext cx="2673571" cy="18173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3100" dirty="0" smtClean="0"/>
              <a:t/>
            </a:r>
            <a:br>
              <a:rPr lang="it-IT" sz="3100" dirty="0" smtClean="0"/>
            </a:br>
            <a:r>
              <a:rPr lang="it-IT" sz="3100" dirty="0" smtClean="0"/>
              <a:t>La declinazione dell’allegato A per tutte le discipline e tutte le classi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pic>
        <p:nvPicPr>
          <p:cNvPr id="4" name="Immagine 3" descr="Cattura iu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926" y="1142984"/>
            <a:ext cx="2714644" cy="3775539"/>
          </a:xfrm>
          <a:prstGeom prst="rect">
            <a:avLst/>
          </a:prstGeom>
        </p:spPr>
      </p:pic>
      <p:pic>
        <p:nvPicPr>
          <p:cNvPr id="5" name="Immagine 4" descr="Cattura kjk.PNG"/>
          <p:cNvPicPr>
            <a:picLocks noChangeAspect="1"/>
          </p:cNvPicPr>
          <p:nvPr/>
        </p:nvPicPr>
        <p:blipFill>
          <a:blip r:embed="rId3"/>
          <a:srcRect l="4120" t="42424" r="3188"/>
          <a:stretch>
            <a:fillRect/>
          </a:stretch>
        </p:blipFill>
        <p:spPr>
          <a:xfrm>
            <a:off x="3000364" y="4857760"/>
            <a:ext cx="2571768" cy="10858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le">
  <a:themeElements>
    <a:clrScheme name="Vial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ial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Vial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</TotalTime>
  <Words>50</Words>
  <Application>Microsoft Office PowerPoint</Application>
  <PresentationFormat>Presentazione su schermo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Viale</vt:lpstr>
      <vt:lpstr>NUOVA VALUTAZIONE ALLA SCUOLA PRIMARIA</vt:lpstr>
      <vt:lpstr>PRINCIPALI NOVITA’</vt:lpstr>
      <vt:lpstr>ALLEGATO A</vt:lpstr>
      <vt:lpstr>Nel PTOF saranno presenti le rubriche di valutazione per tutte le discipline e tutte le classi </vt:lpstr>
      <vt:lpstr> La declinazione dell’allegato A per tutte le discipline e tutte le classi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NUOVA VALUTAZIONE ALLA SCUOLA PRIMARIA</dc:title>
  <dc:creator>utente20</dc:creator>
  <cp:lastModifiedBy>utente</cp:lastModifiedBy>
  <cp:revision>2</cp:revision>
  <dcterms:created xsi:type="dcterms:W3CDTF">2025-05-16T06:59:14Z</dcterms:created>
  <dcterms:modified xsi:type="dcterms:W3CDTF">2025-05-16T13:18:35Z</dcterms:modified>
</cp:coreProperties>
</file>